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5" roundtripDataSignature="AMtx7mhRhGhPlQ2DCN3hsn9s77Zi5BAM0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customschemas.google.com/relationships/presentationmetadata" Target="metadata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